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9436A-00B7-4A67-A008-AF589009AAD4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046177-69C8-45E7-A35C-C9211313E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://d5registration.com/teamtourney/Account/Login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50292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Website Login URL </a:t>
            </a:r>
            <a:r>
              <a:rPr lang="en-US" sz="1200" dirty="0"/>
              <a:t>is :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d5registration.com/teamtourney/Account/Login.aspx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Username is your Team Name Plus a “-XXX”. XXX is first 3 letters of the invitational.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Password is set initially to be the same as your Username (You can change this after you login).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If you have forgot your password … Use the bottom text box and type in your username then click the “Forgot Password” button.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A New Randomly generated password will be emailed to your email you listed as your email address.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Coaches Roster Entry Training – Review</a:t>
            </a:r>
            <a:br>
              <a:rPr lang="en-US" sz="2400" dirty="0" smtClean="0"/>
            </a:br>
            <a:r>
              <a:rPr lang="en-US" sz="1400" dirty="0" smtClean="0"/>
              <a:t>Website Address </a:t>
            </a:r>
            <a:r>
              <a:rPr lang="en-US" sz="1400" dirty="0"/>
              <a:t>:  http://d5registration.com/teamtourney/Account/Login.aspx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15143"/>
            <a:ext cx="60762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0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50292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Please Click on the Link that says “Update Coach- Team Info”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The first time you log in for the season you will be asked to update your info.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When Finished Please click the “Update” Button.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The First Time you Log In.</a:t>
            </a:r>
            <a:endParaRPr lang="en-US" sz="1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2819400" cy="211162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33800"/>
            <a:ext cx="5718020" cy="233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7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50292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Enter First Name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Last Name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Grade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Weight Class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Select Criteria that is applicable ( Choose Lowest Criteria Number that is associated with this wrestler)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Wins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Losses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on </a:t>
            </a:r>
            <a:r>
              <a:rPr lang="en-US" sz="1200" dirty="0" smtClean="0">
                <a:solidFill>
                  <a:srgbClr val="00B050"/>
                </a:solidFill>
              </a:rPr>
              <a:t>“Submit” </a:t>
            </a:r>
            <a:r>
              <a:rPr lang="en-US" sz="1200" dirty="0" smtClean="0"/>
              <a:t>Button to add THIS wrestler.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Add next wrestler (Step #1)</a:t>
            </a:r>
          </a:p>
          <a:p>
            <a:pPr marL="228600" indent="-228600">
              <a:buAutoNum type="arabicPeriod"/>
            </a:pPr>
            <a:r>
              <a:rPr lang="en-US" sz="1200" dirty="0"/>
              <a:t> </a:t>
            </a:r>
            <a:r>
              <a:rPr lang="en-US" sz="1200" dirty="0" smtClean="0"/>
              <a:t>As you add to your roster , your roster list will grow at the bottom of the page.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Entering your Team Roster. (No JV wrestlers allowed).</a:t>
            </a:r>
            <a:endParaRPr lang="en-US" sz="1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981200"/>
            <a:ext cx="5821350" cy="3124201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5410200" y="5410200"/>
            <a:ext cx="1752600" cy="762000"/>
          </a:xfrm>
          <a:prstGeom prst="wedgeRoundRectCallout">
            <a:avLst>
              <a:gd name="adj1" fmla="val -91154"/>
              <a:gd name="adj2" fmla="val -1178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 in this Table are the updated  names already entered for your team.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50292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Click on the Select Button next to the wrestler you want to Edit His information.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Change Appropriate info by changing information in correct textboxes.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on the ‘Update’ Button when finished.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If you want to Delete a wrestler, click on the ‘Delete’ Button.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Note: You can </a:t>
            </a:r>
            <a:r>
              <a:rPr lang="en-US" sz="1200" b="1" dirty="0" smtClean="0"/>
              <a:t>only have 1 wrestler per weight class</a:t>
            </a:r>
            <a:r>
              <a:rPr lang="en-US" sz="1200" dirty="0" smtClean="0"/>
              <a:t> , so you may need to </a:t>
            </a:r>
            <a:r>
              <a:rPr lang="en-US" sz="1200" dirty="0" smtClean="0">
                <a:solidFill>
                  <a:srgbClr val="FF0000"/>
                </a:solidFill>
              </a:rPr>
              <a:t>delete</a:t>
            </a:r>
            <a:r>
              <a:rPr lang="en-US" sz="1200" dirty="0" smtClean="0"/>
              <a:t> one before you can add another at that weight class.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Editing your Team’s Roster.</a:t>
            </a:r>
            <a:endParaRPr lang="en-US" sz="1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1447800"/>
            <a:ext cx="6379539" cy="31242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429000" y="4800600"/>
            <a:ext cx="1447800" cy="685800"/>
          </a:xfrm>
          <a:prstGeom prst="wedgeRoundRectCallout">
            <a:avLst>
              <a:gd name="adj1" fmla="val -107500"/>
              <a:gd name="adj2" fmla="val -1454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‘Select’ to edit this wrestler on this row.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5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47800"/>
            <a:ext cx="6324600" cy="32528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50292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Enter First Name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Last Name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Grade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Enter Weight Class</a:t>
            </a:r>
          </a:p>
          <a:p>
            <a:pPr marL="228600" indent="-228600">
              <a:buAutoNum type="arabicPeriod"/>
            </a:pPr>
            <a:r>
              <a:rPr lang="en-US" sz="1200" b="1" dirty="0" smtClean="0"/>
              <a:t>Click on JV Flag Check box.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Note: JV Select box will show a JV position of 1 to 5. 1 being the best.. 5 being  the worst.</a:t>
            </a:r>
          </a:p>
          <a:p>
            <a:pPr marL="228600" indent="-228600">
              <a:buAutoNum type="arabicPeriod"/>
            </a:pPr>
            <a:r>
              <a:rPr lang="en-US" sz="1200" dirty="0"/>
              <a:t> </a:t>
            </a:r>
            <a:r>
              <a:rPr lang="en-US" sz="1200" dirty="0" smtClean="0"/>
              <a:t>Select applicable criteria.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Select Wins and Losses.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on the ‘Submit’ Button when finished.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Entering JV Wrestlers if Allowed.</a:t>
            </a:r>
            <a:endParaRPr lang="en-US" sz="1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286500" y="5562600"/>
            <a:ext cx="1752600" cy="762000"/>
          </a:xfrm>
          <a:prstGeom prst="wedgeRoundRectCallout">
            <a:avLst>
              <a:gd name="adj1" fmla="val -29042"/>
              <a:gd name="adj2" fmla="val -1792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JV Wrestler Flag is indicated here. A JV Flag of Zero is your VARSITY wrestler.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7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6" y="1219200"/>
            <a:ext cx="3733800" cy="192037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2133600" cy="22098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Click on ‘Select Most Recent Roster’ button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Select which wresters you want to add to this year’s or week’s roster.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on ‘Copy Selected Wrestlers’ button.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762000"/>
          </a:xfrm>
        </p:spPr>
        <p:txBody>
          <a:bodyPr/>
          <a:lstStyle/>
          <a:p>
            <a:r>
              <a:rPr lang="en-US" sz="2400" dirty="0" smtClean="0"/>
              <a:t>Selecting wrestlers from a previous year or week.</a:t>
            </a:r>
            <a:endParaRPr lang="en-US" sz="1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239000" y="1798389"/>
            <a:ext cx="1524000" cy="381000"/>
          </a:xfrm>
          <a:prstGeom prst="wedgeRoundRectCallout">
            <a:avLst>
              <a:gd name="adj1" fmla="val -70657"/>
              <a:gd name="adj2" fmla="val -1706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Click on this button.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6" y="3276600"/>
            <a:ext cx="5257800" cy="2582343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066800" y="5181600"/>
            <a:ext cx="1524000" cy="533400"/>
          </a:xfrm>
          <a:prstGeom prst="wedgeRoundRectCallout">
            <a:avLst>
              <a:gd name="adj1" fmla="val 102200"/>
              <a:gd name="adj2" fmla="val -1841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Select wrestlers by clicking on checkboxes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066800" y="4114800"/>
            <a:ext cx="1524000" cy="533400"/>
          </a:xfrm>
          <a:prstGeom prst="wedgeRoundRectCallout">
            <a:avLst>
              <a:gd name="adj1" fmla="val 151486"/>
              <a:gd name="adj2" fmla="val -18006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Click on this button when done selecting.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4588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493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Coaches Roster Entry Training – Review Website Address :  http://d5registration.com/teamtourney/Account/Login.aspx</vt:lpstr>
      <vt:lpstr>The First Time you Log In.</vt:lpstr>
      <vt:lpstr>Entering your Team Roster. (No JV wrestlers allowed).</vt:lpstr>
      <vt:lpstr>Editing your Team’s Roster.</vt:lpstr>
      <vt:lpstr>Entering JV Wrestlers if Allowed.</vt:lpstr>
      <vt:lpstr>Selecting wrestlers from a previous year or week.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Coaches Roster Entry Training – Review Website Address :  http://d5registration.com/teamtourney/Account/Login.aspx</dc:title>
  <dc:creator>Doug</dc:creator>
  <cp:lastModifiedBy>Doug</cp:lastModifiedBy>
  <cp:revision>13</cp:revision>
  <dcterms:created xsi:type="dcterms:W3CDTF">2014-05-24T15:20:00Z</dcterms:created>
  <dcterms:modified xsi:type="dcterms:W3CDTF">2014-05-24T17:01:59Z</dcterms:modified>
</cp:coreProperties>
</file>